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7" d="100"/>
          <a:sy n="97" d="100"/>
        </p:scale>
        <p:origin x="30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i="1" dirty="0" smtClean="0">
                <a:latin typeface="Segoe Script" panose="020B0504020000000003" pitchFamily="34" charset="0"/>
              </a:rPr>
              <a:t>Slouch</a:t>
            </a:r>
            <a:r>
              <a:rPr lang="en-GB" dirty="0" smtClean="0">
                <a:latin typeface="Segoe Script" panose="020B0504020000000003" pitchFamily="34" charset="0"/>
              </a:rPr>
              <a:t>-o-meter</a:t>
            </a:r>
            <a:endParaRPr lang="en-GB" dirty="0">
              <a:latin typeface="Segoe Script" panose="020B05040200000000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Cues /arm hackathon</a:t>
            </a:r>
          </a:p>
          <a:p>
            <a:r>
              <a:rPr lang="en-GB" dirty="0" smtClean="0"/>
              <a:t>The </a:t>
            </a:r>
            <a:r>
              <a:rPr lang="en-GB" dirty="0" err="1" smtClean="0"/>
              <a:t>Pemgineers</a:t>
            </a:r>
            <a:r>
              <a:rPr lang="en-GB" dirty="0" smtClean="0"/>
              <a:t>: Oli Dunkley, </a:t>
            </a:r>
            <a:r>
              <a:rPr lang="en-GB" dirty="0" err="1" smtClean="0"/>
              <a:t>siddharth</a:t>
            </a:r>
            <a:r>
              <a:rPr lang="en-GB" dirty="0" smtClean="0"/>
              <a:t> </a:t>
            </a:r>
            <a:r>
              <a:rPr lang="en-GB" dirty="0" err="1" smtClean="0"/>
              <a:t>gupta</a:t>
            </a:r>
            <a:r>
              <a:rPr lang="en-GB" dirty="0" smtClean="0"/>
              <a:t>, Laurence </a:t>
            </a:r>
            <a:r>
              <a:rPr lang="en-GB" dirty="0" err="1" smtClean="0"/>
              <a:t>cochrane</a:t>
            </a:r>
            <a:r>
              <a:rPr lang="en-GB" dirty="0" smtClean="0"/>
              <a:t>, Bianca </a:t>
            </a:r>
            <a:r>
              <a:rPr lang="en-GB" dirty="0" err="1" smtClean="0"/>
              <a:t>bilovolschi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778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948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963" y="0"/>
            <a:ext cx="95240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53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6999" y="1500187"/>
            <a:ext cx="685800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2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964" y="675409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27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136" y="0"/>
            <a:ext cx="3857625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239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58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Thanks for listening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579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48</TotalTime>
  <Words>22</Words>
  <Application>Microsoft Office PowerPoint</Application>
  <PresentationFormat>Widescreen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Segoe Script</vt:lpstr>
      <vt:lpstr>Trebuchet MS</vt:lpstr>
      <vt:lpstr>Tw Cen MT</vt:lpstr>
      <vt:lpstr>Circuit</vt:lpstr>
      <vt:lpstr>Slouch-o-meter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listening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Slouch-o-meter</dc:title>
  <dc:creator>Laurence Cochrane</dc:creator>
  <cp:lastModifiedBy>Oli Dunkley</cp:lastModifiedBy>
  <cp:revision>6</cp:revision>
  <dcterms:created xsi:type="dcterms:W3CDTF">2015-10-25T10:13:20Z</dcterms:created>
  <dcterms:modified xsi:type="dcterms:W3CDTF">2015-10-25T11:23:52Z</dcterms:modified>
</cp:coreProperties>
</file>

<file path=docProps/thumbnail.jpeg>
</file>